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6858000" cy="9144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D600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-3186" y="-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DF316-6FC4-48AD-A43A-56D6E7F22308}" type="datetimeFigureOut">
              <a:rPr lang="ko-KR" altLang="en-US" smtClean="0"/>
              <a:pPr/>
              <a:t>2023-02-18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606800" y="514350"/>
            <a:ext cx="19304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40ED0-7D84-46D3-A7F9-52183ADA4C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33F51-4973-438A-8C76-0DAEA26D759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4228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1B636CE8-EEE4-4A2E-9657-8A0C275108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268" r="-1700"/>
          <a:stretch/>
        </p:blipFill>
        <p:spPr>
          <a:xfrm>
            <a:off x="5512019" y="64876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12E9237-9D1F-4F37-8BBB-FD69D4233119}"/>
              </a:ext>
            </a:extLst>
          </p:cNvPr>
          <p:cNvSpPr txBox="1"/>
          <p:nvPr userDrawn="1"/>
        </p:nvSpPr>
        <p:spPr>
          <a:xfrm>
            <a:off x="118537" y="129306"/>
            <a:ext cx="44406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>
                <a:latin typeface="+mj-ea"/>
                <a:ea typeface="+mj-ea"/>
              </a:rPr>
              <a:t>인천아트플랫폼 </a:t>
            </a:r>
            <a:r>
              <a:rPr lang="en-US" altLang="ko-KR" sz="1050" b="1" dirty="0">
                <a:latin typeface="+mj-ea"/>
                <a:ea typeface="+mj-ea"/>
              </a:rPr>
              <a:t>2023</a:t>
            </a:r>
            <a:r>
              <a:rPr lang="ko-KR" altLang="en-US" sz="1050" b="1" dirty="0">
                <a:latin typeface="+mj-ea"/>
                <a:ea typeface="+mj-ea"/>
              </a:rPr>
              <a:t>년 입주 예술가 지원 신청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시각예술부문</a:t>
            </a:r>
            <a:r>
              <a:rPr lang="en-US" altLang="ko-KR" sz="1050" b="1" dirty="0">
                <a:latin typeface="+mj-ea"/>
                <a:ea typeface="+mj-ea"/>
              </a:rPr>
              <a:t>(</a:t>
            </a:r>
            <a:r>
              <a:rPr lang="ko-KR" altLang="en-US" sz="1050" b="1" dirty="0">
                <a:latin typeface="+mj-ea"/>
                <a:ea typeface="+mj-ea"/>
              </a:rPr>
              <a:t>연구자</a:t>
            </a:r>
            <a:r>
              <a:rPr lang="en-US" altLang="ko-KR" sz="1050" b="1" dirty="0">
                <a:latin typeface="+mj-ea"/>
                <a:ea typeface="+mj-ea"/>
              </a:rPr>
              <a:t>)</a:t>
            </a:r>
            <a:endParaRPr lang="ko-KR" altLang="en-US" sz="1050" b="1" dirty="0">
              <a:latin typeface="+mj-ea"/>
              <a:ea typeface="+mj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84839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33F51-4973-438A-8C76-0DAEA26D759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9103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916608" y="2195736"/>
            <a:ext cx="447430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/>
              <a:t>인천아트플랫폼 </a:t>
            </a:r>
            <a:endParaRPr lang="en-US" altLang="ko-KR" sz="2800" b="1" dirty="0" smtClean="0"/>
          </a:p>
          <a:p>
            <a:pPr algn="ctr"/>
            <a:r>
              <a:rPr lang="en-US" altLang="ko-KR" sz="2800" b="1" dirty="0" smtClean="0"/>
              <a:t>2023 </a:t>
            </a:r>
            <a:r>
              <a:rPr lang="ko-KR" altLang="en-US" sz="2800" b="1" dirty="0" smtClean="0"/>
              <a:t>입주 예술가 모집 공모</a:t>
            </a:r>
            <a:endParaRPr lang="en-US" altLang="ko-KR" sz="2800" b="1" dirty="0" smtClean="0"/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시각예술부문</a:t>
            </a: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연구자</a:t>
            </a: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 </a:t>
            </a:r>
            <a:endParaRPr lang="ko-KR" altLang="en-US" sz="2800" dirty="0" smtClean="0"/>
          </a:p>
          <a:p>
            <a:pPr algn="ctr"/>
            <a:r>
              <a:rPr lang="ko-KR" altLang="en-US" sz="2800" b="1" dirty="0" smtClean="0"/>
              <a:t>포트폴리오 접수</a:t>
            </a:r>
            <a:endParaRPr lang="en-US" altLang="ko-KR" sz="2800" b="1" dirty="0" smtClean="0"/>
          </a:p>
        </p:txBody>
      </p:sp>
      <p:cxnSp>
        <p:nvCxnSpPr>
          <p:cNvPr id="5" name="직선 연결선 4"/>
          <p:cNvCxnSpPr>
            <a:stCxn id="4" idx="1"/>
            <a:endCxn id="4" idx="3"/>
          </p:cNvCxnSpPr>
          <p:nvPr/>
        </p:nvCxnSpPr>
        <p:spPr>
          <a:xfrm rot="10800000" flipH="1">
            <a:off x="916608" y="3319121"/>
            <a:ext cx="4474302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0"/>
            <a:ext cx="5949280" cy="1477328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분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홍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색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박스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시각예술분야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예술가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연구자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공연예술분야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작품 이미지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그룹일 경우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 2023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인천아트플랫폼 입주예술가공모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7" name="부제목 2"/>
          <p:cNvSpPr txBox="1">
            <a:spLocks/>
          </p:cNvSpPr>
          <p:nvPr/>
        </p:nvSpPr>
        <p:spPr>
          <a:xfrm>
            <a:off x="572877" y="5508104"/>
            <a:ext cx="5761822" cy="2016224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전시기획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평론 및 이론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ko-KR" sz="2000" b="1" dirty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 </a:t>
            </a:r>
            <a:r>
              <a:rPr lang="en-US" altLang="ko-KR" sz="20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latin typeface="맑은 고딕 (본문)"/>
                <a:ea typeface="나눔고딕" pitchFamily="50" charset="-127"/>
                <a:cs typeface="Arial" pitchFamily="34" charset="0"/>
              </a:rPr>
              <a:t>           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미술사 및 연구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 smtClean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492896" y="5652120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>
                <a:solidFill>
                  <a:srgbClr val="0000FF"/>
                </a:solidFill>
              </a:rPr>
              <a:t>대표자명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492895" y="6228185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 smtClean="0">
                <a:solidFill>
                  <a:srgbClr val="0000FF"/>
                </a:solidFill>
              </a:rPr>
              <a:t>※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6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자리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0" name="직사각형 9"/>
          <p:cNvSpPr/>
          <p:nvPr/>
        </p:nvSpPr>
        <p:spPr>
          <a:xfrm>
            <a:off x="836712" y="7020272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33F51-4973-438A-8C76-0DAEA26D7590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00124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33F51-4973-438A-8C76-0DAEA26D7590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08720" y="1691680"/>
            <a:ext cx="5089958" cy="6070893"/>
          </a:xfrm>
          <a:prstGeom prst="rect">
            <a:avLst/>
          </a:prstGeom>
          <a:solidFill>
            <a:srgbClr val="FF66FF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</a:rPr>
              <a:t>※ </a:t>
            </a:r>
            <a:r>
              <a:rPr lang="ko-KR" altLang="en-US" sz="1200" b="1" dirty="0">
                <a:solidFill>
                  <a:srgbClr val="0000FF"/>
                </a:solidFill>
              </a:rPr>
              <a:t>작성 시 본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안내문구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분홍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색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박스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는 </a:t>
            </a:r>
            <a:r>
              <a:rPr lang="ko-KR" altLang="en-US" sz="1200" b="1" dirty="0">
                <a:solidFill>
                  <a:srgbClr val="0000FF"/>
                </a:solidFill>
              </a:rPr>
              <a:t>모두 삭제 후 제출</a:t>
            </a:r>
            <a:endParaRPr lang="en-US" altLang="ko-KR" sz="1200" b="1" dirty="0">
              <a:solidFill>
                <a:srgbClr val="0000FF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solidFill>
                  <a:schemeClr val="bg1"/>
                </a:solidFill>
                <a:latin typeface="+mn-ea"/>
              </a:rPr>
              <a:t>[</a:t>
            </a:r>
            <a:r>
              <a:rPr lang="ko-KR" altLang="en-US" b="1" dirty="0">
                <a:solidFill>
                  <a:schemeClr val="bg1"/>
                </a:solidFill>
                <a:latin typeface="+mn-ea"/>
              </a:rPr>
              <a:t>작성방법 안내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– </a:t>
            </a:r>
            <a:r>
              <a:rPr lang="ko-KR" altLang="en-US" b="1" dirty="0" smtClean="0">
                <a:solidFill>
                  <a:srgbClr val="0000FF"/>
                </a:solidFill>
                <a:latin typeface="+mn-ea"/>
              </a:rPr>
              <a:t>시각예술</a:t>
            </a:r>
            <a:r>
              <a:rPr lang="en-US" altLang="ko-KR" b="1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b="1" dirty="0" smtClean="0">
                <a:solidFill>
                  <a:srgbClr val="0000FF"/>
                </a:solidFill>
                <a:latin typeface="+mn-ea"/>
              </a:rPr>
              <a:t>연구자</a:t>
            </a:r>
            <a:r>
              <a:rPr lang="en-US" altLang="ko-KR" b="1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]</a:t>
            </a:r>
            <a:endParaRPr lang="en-US" altLang="ko-KR" sz="1600" b="1" dirty="0">
              <a:solidFill>
                <a:schemeClr val="bg1"/>
              </a:solidFill>
              <a:latin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prstClr val="black"/>
                </a:solidFill>
              </a:rPr>
              <a:t>■ </a:t>
            </a:r>
            <a:r>
              <a:rPr lang="ko-KR" altLang="en-US" sz="1400" b="1" dirty="0" smtClean="0">
                <a:solidFill>
                  <a:prstClr val="black"/>
                </a:solidFill>
              </a:rPr>
              <a:t>전시기획</a:t>
            </a:r>
            <a:endParaRPr lang="en-US" altLang="ko-KR" sz="1400" b="1" dirty="0" smtClean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prstClr val="black"/>
                </a:solidFill>
              </a:rPr>
              <a:t>  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</a:rPr>
              <a:t>-</a:t>
            </a:r>
            <a:r>
              <a:rPr lang="en-US" altLang="ko-KR" sz="1200" dirty="0">
                <a:solidFill>
                  <a:prstClr val="black"/>
                </a:solidFill>
              </a:rPr>
              <a:t> 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시각 예술 분야의 </a:t>
            </a:r>
            <a:r>
              <a:rPr lang="en-US" altLang="ko-KR" sz="1200" b="1" u="sng" dirty="0">
                <a:solidFill>
                  <a:prstClr val="black"/>
                </a:solidFill>
              </a:rPr>
              <a:t>3</a:t>
            </a:r>
            <a:r>
              <a:rPr lang="ko-KR" altLang="en-US" sz="1200" b="1" u="sng" dirty="0">
                <a:solidFill>
                  <a:prstClr val="black"/>
                </a:solidFill>
              </a:rPr>
              <a:t>년 이상 활동 경력 </a:t>
            </a:r>
            <a:r>
              <a:rPr lang="en-US" altLang="ko-KR" sz="1200" b="1" u="sng" dirty="0">
                <a:solidFill>
                  <a:prstClr val="black"/>
                </a:solidFill>
              </a:rPr>
              <a:t>(</a:t>
            </a:r>
            <a:r>
              <a:rPr lang="ko-KR" altLang="en-US" sz="1200" b="1" u="sng" dirty="0">
                <a:solidFill>
                  <a:prstClr val="black"/>
                </a:solidFill>
              </a:rPr>
              <a:t>전시 기획</a:t>
            </a:r>
            <a:r>
              <a:rPr lang="en-US" altLang="ko-KR" sz="1200" b="1" u="sng" dirty="0">
                <a:solidFill>
                  <a:prstClr val="black"/>
                </a:solidFill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</a:rPr>
              <a:t>학술지 및 </a:t>
            </a:r>
            <a:endParaRPr lang="en-US" altLang="ko-KR" sz="1200" b="1" u="sng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</a:rPr>
              <a:t>     </a:t>
            </a:r>
            <a:r>
              <a:rPr lang="ko-KR" altLang="en-US" sz="1200" b="1" u="sng" dirty="0">
                <a:solidFill>
                  <a:prstClr val="black"/>
                </a:solidFill>
              </a:rPr>
              <a:t>미술전문지 기고</a:t>
            </a:r>
            <a:r>
              <a:rPr lang="en-US" altLang="ko-KR" sz="1200" b="1" u="sng" dirty="0">
                <a:solidFill>
                  <a:prstClr val="black"/>
                </a:solidFill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</a:rPr>
              <a:t>출판 등</a:t>
            </a:r>
            <a:r>
              <a:rPr lang="en-US" altLang="ko-KR" sz="1200" b="1" u="sng" dirty="0" smtClean="0">
                <a:solidFill>
                  <a:prstClr val="black"/>
                </a:solidFill>
              </a:rPr>
              <a:t>)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을 중심으로 </a:t>
            </a:r>
            <a:r>
              <a:rPr lang="ko-KR" altLang="en-US" sz="1200" b="1" u="sng" dirty="0">
                <a:solidFill>
                  <a:prstClr val="black"/>
                </a:solidFill>
              </a:rPr>
              <a:t>포함하여 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제출</a:t>
            </a:r>
            <a:endParaRPr lang="en-US" altLang="ko-KR" sz="1200" b="1" dirty="0">
              <a:solidFill>
                <a:srgbClr val="0000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</a:rPr>
              <a:t>     : </a:t>
            </a:r>
            <a:r>
              <a:rPr lang="ko-KR" altLang="en-US" sz="1200" dirty="0">
                <a:solidFill>
                  <a:srgbClr val="0000FF"/>
                </a:solidFill>
              </a:rPr>
              <a:t>전시제목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</a:rPr>
              <a:t>전시기간 및 장소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</a:rPr>
              <a:t>참여작가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</a:rPr>
              <a:t>참고사진 등</a:t>
            </a:r>
            <a:endParaRPr lang="en-US" altLang="ko-KR" sz="1200" dirty="0">
              <a:solidFill>
                <a:srgbClr val="0000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prstClr val="black"/>
                </a:solidFill>
              </a:rPr>
              <a:t>   </a:t>
            </a:r>
            <a:r>
              <a:rPr lang="en-US" altLang="ko-KR" sz="1200" b="1" dirty="0">
                <a:solidFill>
                  <a:prstClr val="black"/>
                </a:solidFill>
              </a:rPr>
              <a:t>- </a:t>
            </a:r>
            <a:r>
              <a:rPr lang="ko-KR" altLang="en-US" sz="1200" b="1" dirty="0" err="1" smtClean="0">
                <a:solidFill>
                  <a:prstClr val="black"/>
                </a:solidFill>
              </a:rPr>
              <a:t>아카이</a:t>
            </a:r>
            <a:r>
              <a:rPr lang="ko-KR" altLang="en-US" sz="1200" b="1" dirty="0" err="1">
                <a:solidFill>
                  <a:prstClr val="black"/>
                </a:solidFill>
              </a:rPr>
              <a:t>브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>
                <a:solidFill>
                  <a:prstClr val="black"/>
                </a:solidFill>
              </a:rPr>
              <a:t>포스터</a:t>
            </a:r>
            <a:r>
              <a:rPr lang="en-US" altLang="ko-KR" sz="1200" dirty="0">
                <a:solidFill>
                  <a:prstClr val="black"/>
                </a:solidFill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</a:rPr>
              <a:t>리플릿</a:t>
            </a:r>
            <a:r>
              <a:rPr lang="en-US" altLang="ko-KR" sz="1200" dirty="0">
                <a:solidFill>
                  <a:prstClr val="black"/>
                </a:solidFill>
              </a:rPr>
              <a:t>, </a:t>
            </a:r>
            <a:r>
              <a:rPr lang="ko-KR" altLang="en-US" sz="1200" dirty="0">
                <a:solidFill>
                  <a:prstClr val="black"/>
                </a:solidFill>
              </a:rPr>
              <a:t>보도자료</a:t>
            </a:r>
            <a:r>
              <a:rPr lang="en-US" altLang="ko-KR" sz="1200" dirty="0">
                <a:solidFill>
                  <a:prstClr val="black"/>
                </a:solidFill>
              </a:rPr>
              <a:t>, </a:t>
            </a:r>
            <a:r>
              <a:rPr lang="ko-KR" altLang="en-US" sz="1200" dirty="0">
                <a:solidFill>
                  <a:prstClr val="black"/>
                </a:solidFill>
              </a:rPr>
              <a:t>영상</a:t>
            </a:r>
            <a:r>
              <a:rPr lang="en-US" altLang="ko-KR" sz="1200" dirty="0">
                <a:solidFill>
                  <a:prstClr val="black"/>
                </a:solidFill>
              </a:rPr>
              <a:t>(URL)</a:t>
            </a:r>
            <a:r>
              <a:rPr lang="ko-KR" altLang="en-US" sz="1200" dirty="0">
                <a:solidFill>
                  <a:prstClr val="black"/>
                </a:solidFill>
              </a:rPr>
              <a:t> 등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b="1" dirty="0">
                <a:solidFill>
                  <a:schemeClr val="tx1"/>
                </a:solidFill>
              </a:rPr>
              <a:t>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</a:t>
            </a:r>
            <a:r>
              <a:rPr lang="en-US" altLang="ko-KR" sz="1200" b="1" dirty="0">
                <a:solidFill>
                  <a:schemeClr val="tx1"/>
                </a:solidFill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</a:rPr>
              <a:t>]</a:t>
            </a:r>
            <a:endParaRPr lang="en-US" altLang="ko-KR" sz="1200" b="1" dirty="0">
              <a:solidFill>
                <a:srgbClr val="0000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chemeClr val="tx1"/>
                </a:solidFill>
              </a:rPr>
              <a:t>   -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연구논문 등 </a:t>
            </a:r>
            <a:r>
              <a:rPr lang="en-US" altLang="ko-KR" sz="1200" b="1" dirty="0">
                <a:solidFill>
                  <a:schemeClr val="tx1"/>
                </a:solidFill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</a:rPr>
              <a:t>선택</a:t>
            </a:r>
            <a:r>
              <a:rPr lang="en-US" altLang="ko-KR" sz="1200" b="1" dirty="0">
                <a:solidFill>
                  <a:schemeClr val="tx1"/>
                </a:solidFill>
              </a:rPr>
              <a:t>] 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chemeClr val="tx1"/>
                </a:solidFill>
              </a:rPr>
              <a:t>   - </a:t>
            </a:r>
            <a:r>
              <a:rPr lang="ko-KR" altLang="en-US" sz="1200" b="1" dirty="0">
                <a:solidFill>
                  <a:schemeClr val="tx1"/>
                </a:solidFill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</a:rPr>
              <a:t>관련 시각연구 활동 등 </a:t>
            </a:r>
            <a:r>
              <a:rPr lang="en-US" altLang="ko-KR" sz="1200" b="1" dirty="0">
                <a:solidFill>
                  <a:schemeClr val="tx1"/>
                </a:solidFill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]</a:t>
            </a: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</a:rPr>
              <a:t>■ </a:t>
            </a:r>
            <a:r>
              <a:rPr lang="ko-KR" altLang="en-US" sz="1200" b="1" dirty="0" smtClean="0">
                <a:solidFill>
                  <a:prstClr val="black"/>
                </a:solidFill>
              </a:rPr>
              <a:t>연구분야</a:t>
            </a:r>
            <a:endParaRPr lang="en-US" altLang="ko-KR" sz="1200" b="1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prstClr val="black"/>
                </a:solidFill>
              </a:rPr>
              <a:t>  -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b="1" u="sng" dirty="0">
                <a:solidFill>
                  <a:prstClr val="black"/>
                </a:solidFill>
              </a:rPr>
              <a:t>시각 예술 분야의 </a:t>
            </a:r>
            <a:r>
              <a:rPr lang="en-US" altLang="ko-KR" sz="1200" b="1" u="sng" dirty="0">
                <a:solidFill>
                  <a:prstClr val="black"/>
                </a:solidFill>
              </a:rPr>
              <a:t>3</a:t>
            </a:r>
            <a:r>
              <a:rPr lang="ko-KR" altLang="en-US" sz="1200" b="1" u="sng" dirty="0">
                <a:solidFill>
                  <a:prstClr val="black"/>
                </a:solidFill>
              </a:rPr>
              <a:t>년 이상 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연구 </a:t>
            </a:r>
            <a:r>
              <a:rPr lang="ko-KR" altLang="en-US" sz="1200" b="1" u="sng" dirty="0">
                <a:solidFill>
                  <a:prstClr val="black"/>
                </a:solidFill>
              </a:rPr>
              <a:t>경력 </a:t>
            </a:r>
            <a:r>
              <a:rPr lang="en-US" altLang="ko-KR" sz="1200" b="1" u="sng" dirty="0" smtClean="0">
                <a:solidFill>
                  <a:prstClr val="black"/>
                </a:solidFill>
              </a:rPr>
              <a:t>(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논문 게재 내역</a:t>
            </a:r>
            <a:r>
              <a:rPr lang="en-US" altLang="ko-KR" sz="1200" b="1" u="sng" dirty="0" smtClean="0">
                <a:solidFill>
                  <a:prstClr val="black"/>
                </a:solidFill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</a:rPr>
              <a:t>학술지 및 </a:t>
            </a:r>
            <a:endParaRPr lang="en-US" altLang="ko-KR" sz="1200" b="1" u="sng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</a:rPr>
              <a:t>     </a:t>
            </a:r>
            <a:r>
              <a:rPr lang="ko-KR" altLang="en-US" sz="1200" b="1" u="sng" dirty="0">
                <a:solidFill>
                  <a:prstClr val="black"/>
                </a:solidFill>
              </a:rPr>
              <a:t>미술전문지 기고</a:t>
            </a:r>
            <a:r>
              <a:rPr lang="en-US" altLang="ko-KR" sz="1200" b="1" u="sng" dirty="0">
                <a:solidFill>
                  <a:prstClr val="black"/>
                </a:solidFill>
              </a:rPr>
              <a:t>, </a:t>
            </a:r>
            <a:r>
              <a:rPr lang="ko-KR" altLang="en-US" sz="1200" b="1" u="sng" dirty="0">
                <a:solidFill>
                  <a:prstClr val="black"/>
                </a:solidFill>
              </a:rPr>
              <a:t>출판 등</a:t>
            </a:r>
            <a:r>
              <a:rPr lang="en-US" altLang="ko-KR" sz="1200" b="1" u="sng" dirty="0">
                <a:solidFill>
                  <a:prstClr val="black"/>
                </a:solidFill>
              </a:rPr>
              <a:t>)</a:t>
            </a:r>
            <a:r>
              <a:rPr lang="ko-KR" altLang="en-US" sz="1200" b="1" u="sng" dirty="0">
                <a:solidFill>
                  <a:prstClr val="black"/>
                </a:solidFill>
              </a:rPr>
              <a:t>을 중심으로 포함하여 제출</a:t>
            </a:r>
            <a:endParaRPr lang="en-US" altLang="ko-KR" sz="1200" b="1" dirty="0">
              <a:solidFill>
                <a:srgbClr val="0000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0000FF"/>
                </a:solidFill>
              </a:rPr>
              <a:t>     : </a:t>
            </a:r>
            <a:r>
              <a:rPr lang="ko-KR" altLang="en-US" sz="1200" dirty="0" smtClean="0">
                <a:solidFill>
                  <a:srgbClr val="0000FF"/>
                </a:solidFill>
              </a:rPr>
              <a:t>논문제목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>
                <a:solidFill>
                  <a:srgbClr val="0000FF"/>
                </a:solidFill>
              </a:rPr>
              <a:t>주제</a:t>
            </a:r>
            <a:r>
              <a:rPr lang="en-US" altLang="ko-KR" sz="1200" dirty="0">
                <a:solidFill>
                  <a:srgbClr val="0000FF"/>
                </a:solidFill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</a:rPr>
              <a:t>연구연도</a:t>
            </a:r>
            <a:r>
              <a:rPr lang="en-US" altLang="ko-KR" sz="1200" dirty="0" smtClean="0">
                <a:solidFill>
                  <a:srgbClr val="0000FF"/>
                </a:solidFill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</a:rPr>
              <a:t>논문 요약서 등 </a:t>
            </a:r>
            <a:endParaRPr lang="en-US" altLang="ko-KR" sz="1200" dirty="0" smtClean="0">
              <a:solidFill>
                <a:srgbClr val="0000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srgbClr val="0000FF"/>
                </a:solidFill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- </a:t>
            </a:r>
            <a:r>
              <a:rPr lang="ko-KR" altLang="en-US" sz="1200" b="1" dirty="0">
                <a:solidFill>
                  <a:schemeClr val="tx1"/>
                </a:solidFill>
              </a:rPr>
              <a:t>기타</a:t>
            </a:r>
            <a:r>
              <a:rPr lang="en-US" altLang="ko-KR" sz="1200" b="1" dirty="0">
                <a:solidFill>
                  <a:schemeClr val="tx1"/>
                </a:solidFill>
              </a:rPr>
              <a:t> </a:t>
            </a:r>
            <a:r>
              <a:rPr lang="ko-KR" altLang="en-US" sz="1200" b="1" dirty="0">
                <a:solidFill>
                  <a:schemeClr val="tx1"/>
                </a:solidFill>
              </a:rPr>
              <a:t>관련 시각연구 활동 등 </a:t>
            </a:r>
            <a:r>
              <a:rPr lang="en-US" altLang="ko-KR" sz="1200" b="1" dirty="0">
                <a:solidFill>
                  <a:schemeClr val="tx1"/>
                </a:solidFill>
              </a:rPr>
              <a:t>[</a:t>
            </a:r>
            <a:r>
              <a:rPr lang="ko-KR" altLang="en-US" sz="1200" b="1" dirty="0">
                <a:solidFill>
                  <a:schemeClr val="tx1"/>
                </a:solidFill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]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 </a:t>
            </a:r>
            <a:endParaRPr lang="en-US" altLang="ko-KR" sz="1200" b="1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 smtClean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b="1" u="sng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URL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의 경우</a:t>
            </a:r>
            <a:r>
              <a:rPr lang="en-US" altLang="ko-KR" sz="1200" b="1" u="sng" dirty="0">
                <a:solidFill>
                  <a:srgbClr val="0000FF"/>
                </a:solidFill>
                <a:latin typeface="+mn-ea"/>
              </a:rPr>
              <a:t>, PDF </a:t>
            </a:r>
            <a:r>
              <a:rPr lang="ko-KR" altLang="en-US" sz="1200" b="1" u="sng" dirty="0">
                <a:solidFill>
                  <a:srgbClr val="0000FF"/>
                </a:solidFill>
                <a:latin typeface="+mn-ea"/>
              </a:rPr>
              <a:t>변환 후 링크가 작동하는 지 필히 확인</a:t>
            </a:r>
            <a:endParaRPr lang="en-US" altLang="ko-KR" sz="1200" b="1" u="sng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200" b="1" dirty="0" smtClean="0">
                <a:solidFill>
                  <a:srgbClr val="0000FF"/>
                </a:solidFill>
                <a:latin typeface="+mn-ea"/>
              </a:rPr>
              <a:t>표지포함 </a:t>
            </a:r>
            <a:r>
              <a:rPr lang="en-US" altLang="ko-KR" sz="1200" b="1" dirty="0" smtClean="0">
                <a:solidFill>
                  <a:srgbClr val="0000FF"/>
                </a:solidFill>
                <a:latin typeface="+mn-ea"/>
              </a:rPr>
              <a:t>20</a:t>
            </a:r>
            <a:r>
              <a:rPr lang="ko-KR" altLang="en-US" sz="1200" b="1" dirty="0" smtClean="0">
                <a:solidFill>
                  <a:srgbClr val="0000FF"/>
                </a:solidFill>
                <a:latin typeface="+mn-ea"/>
              </a:rPr>
              <a:t>페이지 이내 작성</a:t>
            </a:r>
            <a:r>
              <a:rPr lang="en-US" altLang="ko-KR" sz="1200" b="1" dirty="0" smtClean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  <a:latin typeface="+mn-ea"/>
              </a:rPr>
              <a:t>용량 </a:t>
            </a:r>
            <a:r>
              <a:rPr lang="en-US" altLang="ko-KR" sz="1200" b="1" dirty="0" smtClean="0">
                <a:solidFill>
                  <a:srgbClr val="0000FF"/>
                </a:solidFill>
                <a:latin typeface="+mn-ea"/>
              </a:rPr>
              <a:t>20MB </a:t>
            </a:r>
            <a:r>
              <a:rPr lang="ko-KR" altLang="en-US" sz="1200" b="1" dirty="0" smtClean="0">
                <a:solidFill>
                  <a:srgbClr val="0000FF"/>
                </a:solidFill>
                <a:latin typeface="+mn-ea"/>
              </a:rPr>
              <a:t>이내</a:t>
            </a:r>
            <a:r>
              <a:rPr lang="en-US" altLang="ko-KR" sz="1200" b="1" dirty="0" smtClean="0">
                <a:solidFill>
                  <a:srgbClr val="0000FF"/>
                </a:solidFill>
                <a:latin typeface="+mn-ea"/>
              </a:rPr>
              <a:t>), </a:t>
            </a:r>
            <a:r>
              <a:rPr lang="ko-KR" altLang="en-US" sz="1200" b="1" dirty="0" smtClean="0">
                <a:solidFill>
                  <a:srgbClr val="0000FF"/>
                </a:solidFill>
                <a:latin typeface="+mn-ea"/>
              </a:rPr>
              <a:t>자유형식</a:t>
            </a:r>
            <a:endParaRPr lang="en-US" altLang="ko-KR" sz="1200" b="1" dirty="0" smtClean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  <a:p>
            <a:pPr lvl="0">
              <a:lnSpc>
                <a:spcPct val="150000"/>
              </a:lnSpc>
              <a:defRPr/>
            </a:pPr>
            <a:endParaRPr lang="en-US" altLang="ko-KR" sz="1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33F51-4973-438A-8C76-0DAEA26D7590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인천아트플랫폼 2023 입주 예술가 지원 신청- 시각예술부문(연구자)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367</Words>
  <Application>Microsoft Office PowerPoint</Application>
  <PresentationFormat>화면 슬라이드 쇼(4:3)</PresentationFormat>
  <Paragraphs>42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인천아트플랫폼 2023 입주 예술가 지원 신청- 시각예술부문(연구자)</vt:lpstr>
      <vt:lpstr>슬라이드 1</vt:lpstr>
      <vt:lpstr>슬라이드 2</vt:lpstr>
      <vt:lpstr>슬라이드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한옥조</cp:lastModifiedBy>
  <cp:revision>6</cp:revision>
  <dcterms:created xsi:type="dcterms:W3CDTF">2023-02-17T10:43:44Z</dcterms:created>
  <dcterms:modified xsi:type="dcterms:W3CDTF">2023-02-18T06:34:55Z</dcterms:modified>
</cp:coreProperties>
</file>