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D600D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7D23EF-3C1C-45F5-8F13-08E8F78A5BD9}" type="datetimeFigureOut">
              <a:rPr lang="ko-KR" altLang="en-US" smtClean="0"/>
              <a:pPr/>
              <a:t>2023-02-18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164C17-C713-4BFD-B095-F03E633F63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EB59A-2D35-4746-A7D2-AC008F1B20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519722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41992" y="634682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EB59A-2D35-4746-A7D2-AC008F1B20B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B682EFA3-CAA7-4D1D-A948-39284950E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268" r="-1700"/>
          <a:stretch/>
        </p:blipFill>
        <p:spPr>
          <a:xfrm>
            <a:off x="7708032" y="120070"/>
            <a:ext cx="1300596" cy="48031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B4797A98-54D4-4BA2-BA6D-4FC3DBADDB55}"/>
              </a:ext>
            </a:extLst>
          </p:cNvPr>
          <p:cNvSpPr txBox="1"/>
          <p:nvPr userDrawn="1"/>
        </p:nvSpPr>
        <p:spPr>
          <a:xfrm>
            <a:off x="118537" y="129306"/>
            <a:ext cx="39405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>
                <a:latin typeface="+mj-ea"/>
                <a:ea typeface="+mj-ea"/>
              </a:rPr>
              <a:t>인천아트플랫폼 </a:t>
            </a:r>
            <a:r>
              <a:rPr lang="en-US" altLang="ko-KR" sz="1050" b="1" dirty="0">
                <a:latin typeface="+mj-ea"/>
                <a:ea typeface="+mj-ea"/>
              </a:rPr>
              <a:t>2023</a:t>
            </a:r>
            <a:r>
              <a:rPr lang="ko-KR" altLang="en-US" sz="1050" b="1" dirty="0">
                <a:latin typeface="+mj-ea"/>
                <a:ea typeface="+mj-ea"/>
              </a:rPr>
              <a:t>년 입주 예술가 지원 신청</a:t>
            </a:r>
            <a:r>
              <a:rPr lang="en-US" altLang="ko-KR" sz="1050" b="1" dirty="0">
                <a:latin typeface="+mj-ea"/>
                <a:ea typeface="+mj-ea"/>
              </a:rPr>
              <a:t>- </a:t>
            </a:r>
            <a:r>
              <a:rPr lang="ko-KR" altLang="en-US" sz="1050" b="1" dirty="0">
                <a:latin typeface="+mj-ea"/>
                <a:ea typeface="+mj-ea"/>
              </a:rPr>
              <a:t>공연예술부문</a:t>
            </a:r>
          </a:p>
        </p:txBody>
      </p:sp>
    </p:spTree>
    <p:extLst>
      <p:ext uri="{BB962C8B-B14F-4D97-AF65-F5344CB8AC3E}">
        <p14:creationId xmlns="" xmlns:p14="http://schemas.microsoft.com/office/powerpoint/2010/main" val="2472856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119826" y="1196752"/>
            <a:ext cx="447430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 smtClean="0"/>
              <a:t>인천아트플랫폼 </a:t>
            </a:r>
            <a:endParaRPr lang="en-US" altLang="ko-KR" sz="2800" b="1" dirty="0" smtClean="0"/>
          </a:p>
          <a:p>
            <a:pPr algn="ctr"/>
            <a:r>
              <a:rPr lang="en-US" altLang="ko-KR" sz="2800" b="1" dirty="0" smtClean="0"/>
              <a:t>2023 </a:t>
            </a:r>
            <a:r>
              <a:rPr lang="ko-KR" altLang="en-US" sz="2800" b="1" dirty="0" smtClean="0"/>
              <a:t>입주 예술가 모집 공모</a:t>
            </a:r>
            <a:endParaRPr lang="en-US" altLang="ko-KR" sz="2800" b="1" dirty="0" smtClean="0"/>
          </a:p>
          <a:p>
            <a:pPr algn="ctr"/>
            <a:endParaRPr lang="en-US" altLang="ko-KR" sz="2800" b="1" dirty="0"/>
          </a:p>
          <a:p>
            <a:pPr algn="ctr"/>
            <a:r>
              <a:rPr lang="ko-KR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공연예술부문</a:t>
            </a:r>
            <a:endParaRPr lang="ko-KR" altLang="en-US" sz="2800" dirty="0" smtClean="0"/>
          </a:p>
          <a:p>
            <a:pPr algn="ctr"/>
            <a:r>
              <a:rPr lang="ko-KR" altLang="en-US" sz="2800" b="1" dirty="0" smtClean="0"/>
              <a:t>포트폴리오 접수</a:t>
            </a:r>
            <a:endParaRPr lang="en-US" altLang="ko-KR" sz="2800" b="1" dirty="0" smtClean="0"/>
          </a:p>
        </p:txBody>
      </p:sp>
      <p:cxnSp>
        <p:nvCxnSpPr>
          <p:cNvPr id="3" name="직선 연결선 2"/>
          <p:cNvCxnSpPr>
            <a:stCxn id="2" idx="1"/>
            <a:endCxn id="2" idx="3"/>
          </p:cNvCxnSpPr>
          <p:nvPr/>
        </p:nvCxnSpPr>
        <p:spPr>
          <a:xfrm rot="10800000" flipH="1">
            <a:off x="2119826" y="2320137"/>
            <a:ext cx="4474302" cy="15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0" y="0"/>
            <a:ext cx="5868144" cy="1477328"/>
          </a:xfrm>
          <a:prstGeom prst="rect">
            <a:avLst/>
          </a:prstGeom>
          <a:solidFill>
            <a:srgbClr val="FF66FF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u="sng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작성 요령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   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작성 시 해당 안내 문구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분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홍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색 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박스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 삭제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구분에 맞춰 </a:t>
            </a:r>
            <a:r>
              <a:rPr lang="ko-KR" altLang="en-US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자유형식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으로 기술하되 구분 없이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표지 포함  </a:t>
            </a:r>
            <a:r>
              <a:rPr lang="ko-KR" altLang="en-US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총 </a:t>
            </a:r>
            <a:r>
              <a:rPr lang="en-US" altLang="ko-KR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페이지 이내</a:t>
            </a:r>
            <a:r>
              <a:rPr lang="en-US" altLang="ko-KR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en-US" altLang="ko-KR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초과제출 시 </a:t>
            </a:r>
            <a:r>
              <a:rPr lang="en-US" altLang="ko-KR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페이지 이내만 심사에 반영</a:t>
            </a:r>
            <a:r>
              <a:rPr lang="en-US" altLang="ko-KR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해당 파일 작성 후 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PDF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로 변환하여 최종제출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총 용량 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20MB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이내 업로드 가능</a:t>
            </a:r>
            <a:endParaRPr lang="en-US" altLang="ko-KR" sz="800" b="1" dirty="0" smtClean="0">
              <a:solidFill>
                <a:srgbClr val="0000FF"/>
              </a:solidFill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시각예술분야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예술가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/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연구자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)/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공연예술분야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 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선택 후 각 양식에 맞춰 기입</a:t>
            </a:r>
            <a:endParaRPr lang="en-US" altLang="ko-KR" sz="800" b="1" dirty="0" smtClean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 smtClean="0">
                <a:latin typeface="+mn-ea"/>
                <a:cs typeface="Arial" pitchFamily="34" charset="0"/>
              </a:rPr>
              <a:t>작품 이미지 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·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 동영상 링크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 ·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문서 등에 관한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캡션 기입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필수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) /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설명 기입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선택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 smtClean="0">
                <a:latin typeface="+mn-ea"/>
                <a:cs typeface="Arial" pitchFamily="34" charset="0"/>
              </a:rPr>
              <a:t>그룹일 경우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개인 포트폴리오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그룹 포트폴리오 구성비율은 지원자가 판단하되 누구의 포트폴리오인지를 명확하게 명시</a:t>
            </a:r>
            <a:endParaRPr lang="en-US" altLang="ko-KR" sz="800" b="1" dirty="0" smtClean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제출시 파일명 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: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지원자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팀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명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_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포트폴리오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_ 2023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인천아트플랫폼 입주예술가공모</a:t>
            </a:r>
            <a:endParaRPr lang="en-US" altLang="ko-KR" sz="800" b="1" dirty="0" smtClean="0">
              <a:solidFill>
                <a:srgbClr val="0000FF"/>
              </a:solidFill>
              <a:latin typeface="+mn-ea"/>
              <a:cs typeface="Arial" pitchFamily="34" charset="0"/>
            </a:endParaRPr>
          </a:p>
        </p:txBody>
      </p:sp>
      <p:sp>
        <p:nvSpPr>
          <p:cNvPr id="6" name="부제목 2"/>
          <p:cNvSpPr txBox="1">
            <a:spLocks/>
          </p:cNvSpPr>
          <p:nvPr/>
        </p:nvSpPr>
        <p:spPr>
          <a:xfrm>
            <a:off x="947650" y="3833300"/>
            <a:ext cx="7290262" cy="2016224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err="1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작가명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 err="1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팀명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):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생년월일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지원분야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음악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연극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],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무용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 ],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기타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endParaRPr kumimoji="0" lang="en-US" altLang="ko-KR" sz="2000" b="1" i="0" u="none" strike="noStrike" kern="1200" cap="none" spc="0" normalizeH="0" baseline="0" noProof="0" dirty="0" smtClean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+mn-ea"/>
              <a:cs typeface="Arial" pitchFamily="34" charset="0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771800" y="4005064"/>
            <a:ext cx="3114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 기입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 사용시 본명과 병기 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: 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단체의 경우 </a:t>
            </a:r>
            <a:r>
              <a:rPr lang="ko-KR" altLang="en-US" sz="1000" b="1" dirty="0" err="1">
                <a:solidFill>
                  <a:srgbClr val="0000FF"/>
                </a:solidFill>
              </a:rPr>
              <a:t>팀명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 smtClean="0">
                <a:solidFill>
                  <a:srgbClr val="0000FF"/>
                </a:solidFill>
              </a:rPr>
              <a:t>대표자 명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  <a:r>
              <a:rPr lang="ko-KR" altLang="en-US" sz="1000" b="1" dirty="0">
                <a:solidFill>
                  <a:srgbClr val="0000FF"/>
                </a:solidFill>
              </a:rPr>
              <a:t>기입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2555776" y="4653136"/>
            <a:ext cx="21114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 smtClean="0">
                <a:solidFill>
                  <a:srgbClr val="0000FF"/>
                </a:solidFill>
              </a:rPr>
              <a:t>※ </a:t>
            </a:r>
            <a:r>
              <a:rPr lang="ko-KR" altLang="en-US" sz="1000" b="1" dirty="0" smtClean="0">
                <a:solidFill>
                  <a:srgbClr val="0000FF"/>
                </a:solidFill>
              </a:rPr>
              <a:t>생년월일 앞 </a:t>
            </a:r>
            <a:r>
              <a:rPr lang="en-US" altLang="ko-KR" sz="1000" b="1" dirty="0" smtClean="0">
                <a:solidFill>
                  <a:srgbClr val="0000FF"/>
                </a:solidFill>
              </a:rPr>
              <a:t>6</a:t>
            </a:r>
            <a:r>
              <a:rPr lang="ko-KR" altLang="en-US" sz="1000" b="1" dirty="0" smtClean="0">
                <a:solidFill>
                  <a:srgbClr val="0000FF"/>
                </a:solidFill>
              </a:rPr>
              <a:t>자리</a:t>
            </a:r>
            <a:r>
              <a:rPr lang="en-US" altLang="ko-KR" sz="1000" b="1" dirty="0" smtClean="0">
                <a:solidFill>
                  <a:srgbClr val="0000FF"/>
                </a:solidFill>
              </a:rPr>
              <a:t> ex) 211227</a:t>
            </a:r>
            <a:endParaRPr lang="ko-KR" altLang="en-US" sz="1000" dirty="0"/>
          </a:p>
        </p:txBody>
      </p:sp>
      <p:sp>
        <p:nvSpPr>
          <p:cNvPr id="9" name="직사각형 8"/>
          <p:cNvSpPr/>
          <p:nvPr/>
        </p:nvSpPr>
        <p:spPr>
          <a:xfrm>
            <a:off x="1259632" y="5445224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주요 활동 </a:t>
            </a:r>
            <a:r>
              <a:rPr lang="ko-KR" altLang="en-US" sz="1000" b="1" dirty="0" smtClean="0">
                <a:solidFill>
                  <a:srgbClr val="0000FF"/>
                </a:solidFill>
              </a:rPr>
              <a:t>분야에 </a:t>
            </a:r>
            <a:r>
              <a:rPr lang="en-US" altLang="ko-KR" sz="1000" b="1" dirty="0">
                <a:solidFill>
                  <a:srgbClr val="0000FF"/>
                </a:solidFill>
              </a:rPr>
              <a:t>V </a:t>
            </a:r>
            <a:r>
              <a:rPr lang="ko-KR" altLang="en-US" sz="1000" b="1" dirty="0">
                <a:solidFill>
                  <a:srgbClr val="0000FF"/>
                </a:solidFill>
              </a:rPr>
              <a:t>체크</a:t>
            </a:r>
            <a:endParaRPr lang="ko-KR" altLang="en-US" sz="1000" dirty="0"/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EB59A-2D35-4746-A7D2-AC008F1B20B2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749766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EB59A-2D35-4746-A7D2-AC008F1B20B2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85852" y="1340768"/>
            <a:ext cx="6786610" cy="4570482"/>
          </a:xfrm>
          <a:prstGeom prst="rect">
            <a:avLst/>
          </a:prstGeom>
          <a:solidFill>
            <a:srgbClr val="FF66FF"/>
          </a:soli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1200" b="1" dirty="0" smtClean="0">
                <a:solidFill>
                  <a:srgbClr val="0000FF"/>
                </a:solidFill>
              </a:rPr>
              <a:t>※ 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작성 시 본 안내문구</a:t>
            </a:r>
            <a:r>
              <a:rPr lang="en-US" altLang="ko-KR" sz="1200" b="1" dirty="0" smtClean="0">
                <a:solidFill>
                  <a:srgbClr val="0000FF"/>
                </a:solidFill>
              </a:rPr>
              <a:t>(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분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홍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색</a:t>
            </a:r>
            <a:r>
              <a:rPr lang="en-US" altLang="ko-KR" sz="1200" b="1" dirty="0" smtClean="0">
                <a:solidFill>
                  <a:srgbClr val="0000FF"/>
                </a:solidFill>
              </a:rPr>
              <a:t> 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박스</a:t>
            </a:r>
            <a:r>
              <a:rPr lang="en-US" altLang="ko-KR" sz="1200" b="1" dirty="0" smtClean="0">
                <a:solidFill>
                  <a:srgbClr val="0000FF"/>
                </a:solidFill>
              </a:rPr>
              <a:t>)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는 모두 삭제 후 제출</a:t>
            </a:r>
            <a:endParaRPr lang="en-US" altLang="ko-KR" sz="1200" b="1" dirty="0" smtClean="0">
              <a:solidFill>
                <a:srgbClr val="0000FF"/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b="1" dirty="0" smtClean="0">
                <a:solidFill>
                  <a:schemeClr val="bg1"/>
                </a:solidFill>
                <a:latin typeface="맑은 고딕 (본문)"/>
              </a:rPr>
              <a:t>[</a:t>
            </a:r>
            <a:r>
              <a:rPr kumimoji="0" lang="ko-KR" altLang="en-US" b="1" dirty="0" smtClean="0">
                <a:solidFill>
                  <a:schemeClr val="bg1"/>
                </a:solidFill>
                <a:latin typeface="맑은 고딕 (본문)"/>
              </a:rPr>
              <a:t>작성방법 안내 </a:t>
            </a:r>
            <a:r>
              <a:rPr kumimoji="0" lang="en-US" altLang="ko-KR" b="1" dirty="0" smtClean="0">
                <a:solidFill>
                  <a:schemeClr val="bg1"/>
                </a:solidFill>
                <a:latin typeface="맑은 고딕 (본문)"/>
              </a:rPr>
              <a:t>– </a:t>
            </a:r>
            <a:r>
              <a:rPr kumimoji="0" lang="ko-KR" altLang="en-US" b="1" dirty="0" smtClean="0">
                <a:solidFill>
                  <a:srgbClr val="0000FF"/>
                </a:solidFill>
                <a:latin typeface="맑은 고딕 (본문)"/>
              </a:rPr>
              <a:t>공연예술부문</a:t>
            </a:r>
            <a:r>
              <a:rPr kumimoji="0" lang="en-US" altLang="ko-KR" b="1" dirty="0" smtClean="0">
                <a:solidFill>
                  <a:schemeClr val="bg1"/>
                </a:solidFill>
                <a:latin typeface="맑은 고딕 (본문)"/>
              </a:rPr>
              <a:t>]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b="1" dirty="0" smtClean="0">
              <a:solidFill>
                <a:schemeClr val="bg1"/>
              </a:solidFill>
              <a:latin typeface="맑은 고딕 (본문)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 smtClean="0">
                <a:solidFill>
                  <a:schemeClr val="bg1"/>
                </a:solidFill>
                <a:latin typeface="맑은 고딕 (본문)"/>
              </a:rPr>
              <a:t>※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 (본문)"/>
              </a:rPr>
              <a:t>표지포함 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 (본문)"/>
              </a:rPr>
              <a:t>20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 (본문)"/>
              </a:rPr>
              <a:t>페이지 이내 작성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 (본문)"/>
              </a:rPr>
              <a:t>(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 (본문)"/>
              </a:rPr>
              <a:t>총 용량 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 (본문)"/>
              </a:rPr>
              <a:t>20MB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 (본문)"/>
              </a:rPr>
              <a:t>이내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 (본문)"/>
              </a:rPr>
              <a:t>),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 (본문)"/>
              </a:rPr>
              <a:t>자유형식</a:t>
            </a:r>
            <a:endParaRPr lang="en-US" altLang="ko-KR" sz="1200" b="1" dirty="0" smtClean="0">
              <a:solidFill>
                <a:schemeClr val="bg1"/>
              </a:solidFill>
              <a:latin typeface="맑은 고딕 (본문)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dirty="0" smtClean="0">
              <a:solidFill>
                <a:schemeClr val="bg1">
                  <a:lumMod val="50000"/>
                </a:schemeClr>
              </a:solidFill>
              <a:latin typeface="맑은 고딕 (본문)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 smtClean="0">
                <a:solidFill>
                  <a:schemeClr val="tx1"/>
                </a:solidFill>
                <a:latin typeface="맑은 고딕 (본문)"/>
              </a:rPr>
              <a:t>1. </a:t>
            </a:r>
            <a:r>
              <a:rPr lang="ko-KR" altLang="en-US" sz="1400" b="1" dirty="0" smtClean="0">
                <a:solidFill>
                  <a:schemeClr val="tx1"/>
                </a:solidFill>
                <a:latin typeface="맑은 고딕 (본문)"/>
              </a:rPr>
              <a:t>주요 작품 이미지 </a:t>
            </a:r>
            <a:r>
              <a:rPr lang="ko-KR" altLang="en-US" sz="1200" dirty="0" smtClean="0">
                <a:solidFill>
                  <a:schemeClr val="tx1"/>
                </a:solidFill>
                <a:latin typeface="맑은 고딕 (본문)"/>
              </a:rPr>
              <a:t>공연 사진 및 전경 등</a:t>
            </a:r>
            <a:endParaRPr lang="en-US" altLang="ko-KR" sz="1200" dirty="0" smtClean="0">
              <a:solidFill>
                <a:schemeClr val="tx1"/>
              </a:solidFill>
              <a:latin typeface="맑은 고딕 (본문)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  - 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캡션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 (본문)"/>
              </a:rPr>
              <a:t>[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 (본문)"/>
              </a:rPr>
              <a:t>필수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 (본문)"/>
              </a:rPr>
              <a:t>] 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(</a:t>
            </a:r>
            <a:r>
              <a:rPr lang="ko-KR" altLang="en-US" sz="1200" dirty="0" err="1" smtClean="0">
                <a:solidFill>
                  <a:srgbClr val="0000FF"/>
                </a:solidFill>
                <a:latin typeface="맑은 고딕 (본문)"/>
              </a:rPr>
              <a:t>작품명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세부장르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시연 또는 제작 연도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장소 등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  - 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작품 설명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[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선택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]</a:t>
            </a:r>
            <a:r>
              <a:rPr lang="en-US" altLang="ko-KR" sz="1400" b="1" dirty="0" smtClean="0">
                <a:solidFill>
                  <a:schemeClr val="tx1"/>
                </a:solidFill>
                <a:latin typeface="맑은 고딕 (본문)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 smtClean="0">
                <a:solidFill>
                  <a:schemeClr val="tx1"/>
                </a:solidFill>
                <a:latin typeface="맑은 고딕 (본문)"/>
              </a:rPr>
              <a:t>2. </a:t>
            </a:r>
            <a:r>
              <a:rPr lang="ko-KR" altLang="en-US" sz="1400" b="1" dirty="0" smtClean="0">
                <a:solidFill>
                  <a:schemeClr val="tx1"/>
                </a:solidFill>
                <a:latin typeface="맑은 고딕 (본문)"/>
              </a:rPr>
              <a:t>영상 </a:t>
            </a:r>
            <a:r>
              <a:rPr lang="ko-KR" altLang="en-US" sz="1200" dirty="0" smtClean="0">
                <a:solidFill>
                  <a:prstClr val="black"/>
                </a:solidFill>
                <a:latin typeface="맑은 고딕 (본문)"/>
              </a:rPr>
              <a:t>공연 시연 기록 영상 등</a:t>
            </a:r>
            <a:endParaRPr lang="en-US" altLang="ko-KR" sz="1400" b="1" dirty="0" smtClean="0">
              <a:solidFill>
                <a:schemeClr val="tx1"/>
              </a:solidFill>
              <a:latin typeface="맑은 고딕 (본문)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 smtClean="0">
                <a:solidFill>
                  <a:schemeClr val="tx1"/>
                </a:solidFill>
                <a:latin typeface="맑은 고딕 (본문)"/>
              </a:rPr>
              <a:t> 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- 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영상파일 직접 첨부 불가</a:t>
            </a:r>
            <a:endParaRPr lang="en-US" altLang="ko-KR" sz="1200" b="1" dirty="0" smtClean="0">
              <a:solidFill>
                <a:schemeClr val="tx1"/>
              </a:solidFill>
              <a:latin typeface="맑은 고딕 (본문)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 smtClean="0">
                <a:solidFill>
                  <a:schemeClr val="tx1"/>
                </a:solidFill>
                <a:latin typeface="맑은 고딕 (본문)"/>
              </a:rPr>
              <a:t> 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- </a:t>
            </a:r>
            <a:r>
              <a:rPr lang="en-US" altLang="ko-KR" sz="1200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최대 </a:t>
            </a:r>
            <a:r>
              <a:rPr lang="en-US" altLang="ko-KR" sz="1200" b="1" u="sng" dirty="0" smtClean="0">
                <a:solidFill>
                  <a:schemeClr val="tx1"/>
                </a:solidFill>
                <a:latin typeface="맑은 고딕 (본문)"/>
              </a:rPr>
              <a:t>5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점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URL 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주소 기입 가능</a:t>
            </a:r>
            <a:endParaRPr lang="en-US" altLang="ko-KR" sz="1200" b="1" dirty="0" smtClean="0">
              <a:solidFill>
                <a:schemeClr val="tx1"/>
              </a:solidFill>
              <a:latin typeface="맑은 고딕 (본문)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 - 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캡션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 (본문)"/>
              </a:rPr>
              <a:t>[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 (본문)"/>
              </a:rPr>
              <a:t>필수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 (본문)"/>
              </a:rPr>
              <a:t>] 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(</a:t>
            </a:r>
            <a:r>
              <a:rPr lang="ko-KR" altLang="en-US" sz="1200" dirty="0" err="1" smtClean="0">
                <a:solidFill>
                  <a:srgbClr val="0000FF"/>
                </a:solidFill>
                <a:latin typeface="맑은 고딕 (본문)"/>
              </a:rPr>
              <a:t>작품명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세부장르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러닝타임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시연 또는 제작 연도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링크 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URL)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050" dirty="0" smtClean="0">
                <a:solidFill>
                  <a:schemeClr val="tx1"/>
                </a:solidFill>
                <a:latin typeface="맑은 고딕 (본문)"/>
              </a:rPr>
              <a:t>    ex) &lt;</a:t>
            </a:r>
            <a:r>
              <a:rPr lang="ko-KR" altLang="en-US" sz="1050" dirty="0" smtClean="0">
                <a:solidFill>
                  <a:schemeClr val="tx1"/>
                </a:solidFill>
                <a:latin typeface="맑은 고딕 (본문)"/>
              </a:rPr>
              <a:t>인천아트플랫폼</a:t>
            </a:r>
            <a:r>
              <a:rPr lang="en-US" altLang="ko-KR" sz="1050" dirty="0" smtClean="0">
                <a:solidFill>
                  <a:schemeClr val="tx1"/>
                </a:solidFill>
                <a:latin typeface="맑은 고딕 (본문)"/>
              </a:rPr>
              <a:t>&gt;, </a:t>
            </a:r>
            <a:r>
              <a:rPr lang="ko-KR" altLang="en-US" sz="1050" dirty="0" smtClean="0">
                <a:solidFill>
                  <a:schemeClr val="tx1"/>
                </a:solidFill>
                <a:latin typeface="맑은 고딕 (본문)"/>
              </a:rPr>
              <a:t>공연 실황</a:t>
            </a:r>
            <a:r>
              <a:rPr lang="en-US" altLang="ko-KR" sz="1050" dirty="0" smtClean="0">
                <a:solidFill>
                  <a:schemeClr val="tx1"/>
                </a:solidFill>
                <a:latin typeface="맑은 고딕 (본문)"/>
              </a:rPr>
              <a:t>, 13:00:00, 2021 : www.inartplatform.kr/video/abc???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 smtClean="0">
                <a:solidFill>
                  <a:schemeClr val="tx1"/>
                </a:solidFill>
                <a:latin typeface="맑은 고딕 (본문)"/>
              </a:rPr>
              <a:t> 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-</a:t>
            </a:r>
            <a:r>
              <a:rPr lang="en-US" altLang="ko-KR" sz="1200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작품 설명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[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선택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]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 (본문)"/>
              </a:rPr>
              <a:t>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 smtClean="0">
                <a:solidFill>
                  <a:srgbClr val="0000FF"/>
                </a:solidFill>
                <a:latin typeface="맑은 고딕 (본문)"/>
              </a:rPr>
              <a:t>     </a:t>
            </a:r>
            <a:r>
              <a:rPr lang="en-US" altLang="ko-KR" sz="1050" b="1" u="sng" dirty="0" smtClean="0">
                <a:solidFill>
                  <a:srgbClr val="0000FF"/>
                </a:solidFill>
                <a:latin typeface="맑은 고딕 (본문)"/>
              </a:rPr>
              <a:t>※ URL</a:t>
            </a:r>
            <a:r>
              <a:rPr lang="ko-KR" altLang="en-US" sz="1050" b="1" u="sng" dirty="0" smtClean="0">
                <a:solidFill>
                  <a:srgbClr val="0000FF"/>
                </a:solidFill>
                <a:latin typeface="맑은 고딕 (본문)"/>
              </a:rPr>
              <a:t>의 경우</a:t>
            </a:r>
            <a:r>
              <a:rPr lang="en-US" altLang="ko-KR" sz="1050" b="1" u="sng" dirty="0" smtClean="0">
                <a:solidFill>
                  <a:srgbClr val="0000FF"/>
                </a:solidFill>
                <a:latin typeface="맑은 고딕 (본문)"/>
              </a:rPr>
              <a:t>, PDF </a:t>
            </a:r>
            <a:r>
              <a:rPr lang="ko-KR" altLang="en-US" sz="1050" b="1" u="sng" dirty="0" smtClean="0">
                <a:solidFill>
                  <a:srgbClr val="0000FF"/>
                </a:solidFill>
                <a:latin typeface="맑은 고딕 (본문)"/>
              </a:rPr>
              <a:t>변환 후 링크가 작동하는 지 필히 확인</a:t>
            </a:r>
            <a:endParaRPr lang="en-US" altLang="ko-KR" sz="1050" b="1" dirty="0" smtClean="0">
              <a:solidFill>
                <a:srgbClr val="0000FF"/>
              </a:solidFill>
              <a:latin typeface="맑은 고딕 (본문)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EB59A-2D35-4746-A7D2-AC008F1B20B2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인천아트플랫폼 2023년 입주 예술가 지원 신청- 공연예술부문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332</Words>
  <Application>Microsoft Office PowerPoint</Application>
  <PresentationFormat>화면 슬라이드 쇼(4:3)</PresentationFormat>
  <Paragraphs>37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인천아트플랫폼 2023년 입주 예술가 지원 신청- 공연예술부문</vt:lpstr>
      <vt:lpstr>슬라이드 1</vt:lpstr>
      <vt:lpstr>슬라이드 2</vt:lpstr>
      <vt:lpstr>슬라이드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인천생활문화센터 칠통마당</dc:creator>
  <cp:lastModifiedBy>한옥조</cp:lastModifiedBy>
  <cp:revision>8</cp:revision>
  <dcterms:created xsi:type="dcterms:W3CDTF">2023-02-17T10:36:43Z</dcterms:created>
  <dcterms:modified xsi:type="dcterms:W3CDTF">2023-02-18T06:35:40Z</dcterms:modified>
</cp:coreProperties>
</file>